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7" r:id="rId5"/>
    <p:sldId id="335" r:id="rId6"/>
    <p:sldId id="336" r:id="rId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65" autoAdjust="0"/>
  </p:normalViewPr>
  <p:slideViewPr>
    <p:cSldViewPr>
      <p:cViewPr varScale="1">
        <p:scale>
          <a:sx n="109" d="100"/>
          <a:sy n="109" d="100"/>
        </p:scale>
        <p:origin x="159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2346</TotalTime>
  <Words>203</Words>
  <Application>Microsoft Office PowerPoint</Application>
  <PresentationFormat>On-screen Show (4:3)</PresentationFormat>
  <Paragraphs>36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445</cp:revision>
  <dcterms:created xsi:type="dcterms:W3CDTF">2014-11-11T13:03:42Z</dcterms:created>
  <dcterms:modified xsi:type="dcterms:W3CDTF">2015-09-21T21:29:26Z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